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F9B"/>
    <a:srgbClr val="66FF66"/>
    <a:srgbClr val="66FFCC"/>
    <a:srgbClr val="00FF00"/>
    <a:srgbClr val="FF0000"/>
    <a:srgbClr val="0080FF"/>
    <a:srgbClr val="0000FF"/>
    <a:srgbClr val="CB0069"/>
    <a:srgbClr val="FF4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2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Sleep de afbeelding naar de tijdelijke aanduiding of 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4D422A-A5CF-4FD1-93C0-77A8D6D2A764}" type="datetimeFigureOut">
              <a:rPr lang="nl-NL" smtClean="0"/>
              <a:t>17/10/12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EDAAB2-D74C-497E-A6A3-81895CAFCADC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zeven Werelddelen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72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Wereld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3959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1" y="96277"/>
            <a:ext cx="4841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>
                <a:solidFill>
                  <a:srgbClr val="00FF00"/>
                </a:solidFill>
              </a:rPr>
              <a:t>Noord-Amerika</a:t>
            </a:r>
            <a:endParaRPr lang="nl-NL" sz="5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1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04902"/>
            <a:ext cx="9143998" cy="463959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2" y="96279"/>
            <a:ext cx="4302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>
                <a:solidFill>
                  <a:srgbClr val="8EFF9B"/>
                </a:solidFill>
              </a:rPr>
              <a:t>Zuid-Amerika</a:t>
            </a:r>
            <a:endParaRPr lang="nl-NL" sz="5400" dirty="0">
              <a:solidFill>
                <a:srgbClr val="8EF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04900"/>
            <a:ext cx="9143998" cy="46395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2" y="96277"/>
            <a:ext cx="472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rgbClr val="FFFF00"/>
                </a:solidFill>
              </a:rPr>
              <a:t>Afrika</a:t>
            </a:r>
            <a:endParaRPr lang="nl-NL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6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04900"/>
            <a:ext cx="9143996" cy="46395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3" y="96277"/>
            <a:ext cx="472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rgbClr val="FF0000"/>
                </a:solidFill>
              </a:rPr>
              <a:t>Europa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04900"/>
            <a:ext cx="9143996" cy="463959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3" y="96277"/>
            <a:ext cx="472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rgbClr val="FF4613"/>
                </a:solidFill>
              </a:rPr>
              <a:t>Azi</a:t>
            </a:r>
            <a:r>
              <a:rPr lang="nl-NL" sz="5400" dirty="0" smtClean="0">
                <a:solidFill>
                  <a:srgbClr val="FF4613"/>
                </a:solidFill>
              </a:rPr>
              <a:t>ë</a:t>
            </a:r>
            <a:endParaRPr lang="nl-NL" sz="5400" dirty="0">
              <a:solidFill>
                <a:srgbClr val="FF4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104900"/>
            <a:ext cx="9143994" cy="463959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4" y="96277"/>
            <a:ext cx="472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rgbClr val="CB0069"/>
                </a:solidFill>
              </a:rPr>
              <a:t>Oceani</a:t>
            </a:r>
            <a:r>
              <a:rPr lang="nl-NL" sz="5400" dirty="0" smtClean="0">
                <a:solidFill>
                  <a:srgbClr val="CB0069"/>
                </a:solidFill>
              </a:rPr>
              <a:t>ë</a:t>
            </a:r>
            <a:endParaRPr lang="nl-NL" sz="5400" dirty="0">
              <a:solidFill>
                <a:srgbClr val="CB0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104900"/>
            <a:ext cx="9143994" cy="463959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98924" y="96277"/>
            <a:ext cx="472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>
                <a:solidFill>
                  <a:srgbClr val="0080FF"/>
                </a:solidFill>
              </a:rPr>
              <a:t>Antarctica</a:t>
            </a:r>
            <a:endParaRPr lang="nl-NL" sz="5400" dirty="0">
              <a:solidFill>
                <a:srgbClr val="008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26</TotalTime>
  <Words>14</Words>
  <Application>Microsoft Macintosh PowerPoint</Application>
  <PresentationFormat>Diavoorstelling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Standaardthema</vt:lpstr>
      <vt:lpstr>De zeven Werelddelen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Doctor Tropico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Gyselbrecht</dc:creator>
  <cp:lastModifiedBy>Tim Gyselbrecht</cp:lastModifiedBy>
  <cp:revision>2</cp:revision>
  <dcterms:created xsi:type="dcterms:W3CDTF">2012-10-17T19:00:01Z</dcterms:created>
  <dcterms:modified xsi:type="dcterms:W3CDTF">2012-10-17T19:26:28Z</dcterms:modified>
</cp:coreProperties>
</file>